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1" r:id="rId1"/>
  </p:sldMasterIdLst>
  <p:notesMasterIdLst>
    <p:notesMasterId r:id="rId19"/>
  </p:notesMasterIdLst>
  <p:handoutMasterIdLst>
    <p:handoutMasterId r:id="rId20"/>
  </p:handoutMasterIdLst>
  <p:sldIdLst>
    <p:sldId id="1117" r:id="rId2"/>
    <p:sldId id="1116" r:id="rId3"/>
    <p:sldId id="1119" r:id="rId4"/>
    <p:sldId id="1118" r:id="rId5"/>
    <p:sldId id="1120" r:id="rId6"/>
    <p:sldId id="1124" r:id="rId7"/>
    <p:sldId id="1121" r:id="rId8"/>
    <p:sldId id="1122" r:id="rId9"/>
    <p:sldId id="1123" r:id="rId10"/>
    <p:sldId id="1125" r:id="rId11"/>
    <p:sldId id="1127" r:id="rId12"/>
    <p:sldId id="1128" r:id="rId13"/>
    <p:sldId id="1129" r:id="rId14"/>
    <p:sldId id="1130" r:id="rId15"/>
    <p:sldId id="1126" r:id="rId16"/>
    <p:sldId id="1131" r:id="rId17"/>
    <p:sldId id="1132" r:id="rId1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2C"/>
    <a:srgbClr val="9CC12B"/>
    <a:srgbClr val="00782B"/>
    <a:srgbClr val="FBFFFC"/>
    <a:srgbClr val="ACC96E"/>
    <a:srgbClr val="00541E"/>
    <a:srgbClr val="009644"/>
    <a:srgbClr val="002F8E"/>
    <a:srgbClr val="F86308"/>
    <a:srgbClr val="00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6" autoAdjust="0"/>
    <p:restoredTop sz="90231" autoAdjust="0"/>
  </p:normalViewPr>
  <p:slideViewPr>
    <p:cSldViewPr snapToObjects="1">
      <p:cViewPr>
        <p:scale>
          <a:sx n="60" d="100"/>
          <a:sy n="60" d="100"/>
        </p:scale>
        <p:origin x="-1494" y="-912"/>
      </p:cViewPr>
      <p:guideLst>
        <p:guide orient="horz" pos="4335"/>
        <p:guide pos="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2190" y="-10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-109" charset="-52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fld id="{B92A39E3-FBB9-4719-B1BE-9C683ED0EA3B}" type="datetime1">
              <a:rPr lang="es-CO"/>
              <a:pPr>
                <a:defRPr/>
              </a:pPr>
              <a:t>08/10/2013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-109" charset="-52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fld id="{A74523CE-AA3F-4BA2-A913-36DA807AED9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3636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9044" tIns="49522" rIns="99044" bIns="49522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44" tIns="49522" rIns="99044" bIns="49522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-109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fld id="{437D91A9-62D0-46EA-8D94-5EA775C869C4}" type="datetime1">
              <a:rPr lang="en-US"/>
              <a:pPr>
                <a:defRPr/>
              </a:pPr>
              <a:t>10/8/2013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9044" tIns="49522" rIns="99044" bIns="49522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wrap="square" lIns="99044" tIns="49522" rIns="99044" bIns="4952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9044" tIns="49522" rIns="99044" bIns="49522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4" tIns="49522" rIns="99044" bIns="49522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-109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fld id="{58B9CD16-8D22-4168-9DBA-857C50B5A4D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113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7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7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7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7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9CD16-8D22-4168-9DBA-857C50B5A4D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9CD16-8D22-4168-9DBA-857C50B5A4D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9CD16-8D22-4168-9DBA-857C50B5A4D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9CD16-8D22-4168-9DBA-857C50B5A4D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9CD16-8D22-4168-9DBA-857C50B5A4D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9CD16-8D22-4168-9DBA-857C50B5A4D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9CD16-8D22-4168-9DBA-857C50B5A4D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9CD16-8D22-4168-9DBA-857C50B5A4D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9CD16-8D22-4168-9DBA-857C50B5A4D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B9CD16-8D22-4168-9DBA-857C50B5A4D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867818"/>
            <a:ext cx="5562600" cy="890588"/>
          </a:xfrm>
        </p:spPr>
        <p:txBody>
          <a:bodyPr/>
          <a:lstStyle>
            <a:lvl1pPr algn="l">
              <a:defRPr sz="2000"/>
            </a:lvl1pPr>
          </a:lstStyle>
          <a:p>
            <a:r>
              <a:rPr lang="es-ES" dirty="0"/>
              <a:t>Click to edit Master title style</a:t>
            </a:r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8228"/>
            <a:ext cx="9144001" cy="92154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3" y="836712"/>
            <a:ext cx="7486754" cy="15841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1520" y="764704"/>
            <a:ext cx="4937202" cy="1872207"/>
          </a:xfrm>
          <a:prstGeom prst="rect">
            <a:avLst/>
          </a:prstGeom>
        </p:spPr>
        <p:txBody>
          <a:bodyPr anchor="ctr"/>
          <a:lstStyle>
            <a:lvl1pPr algn="l">
              <a:defRPr sz="4000" baseline="0">
                <a:solidFill>
                  <a:srgbClr val="00782C"/>
                </a:solidFill>
                <a:latin typeface="+mj-lt"/>
              </a:defRPr>
            </a:lvl1pPr>
          </a:lstStyle>
          <a:p>
            <a:r>
              <a:rPr lang="es-ES" dirty="0" err="1" smtClean="0"/>
              <a:t>Subtitulos</a:t>
            </a:r>
            <a:r>
              <a:rPr lang="es-ES" dirty="0" smtClean="0"/>
              <a:t> de las presentación</a:t>
            </a:r>
            <a:br>
              <a:rPr lang="es-ES" dirty="0" smtClean="0"/>
            </a:br>
            <a:r>
              <a:rPr lang="es-ES" dirty="0" smtClean="0"/>
              <a:t>alineado a la izquierda</a:t>
            </a:r>
            <a:endParaRPr lang="es-E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9385" y="4509120"/>
            <a:ext cx="6265230" cy="1325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951647"/>
            <a:ext cx="9144001" cy="92154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04" y="5878290"/>
            <a:ext cx="825376" cy="78283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66" r:id="rId2"/>
    <p:sldLayoutId id="214748496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/>
          <a:ea typeface="ＭＳ Ｐゴシック" pitchFamily="-108" charset="-128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9" charset="-52"/>
          <a:ea typeface="ＭＳ Ｐゴシック" pitchFamily="-108" charset="-128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9" charset="-52"/>
          <a:ea typeface="ＭＳ Ｐゴシック" pitchFamily="-108" charset="-128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9" charset="-52"/>
          <a:ea typeface="ＭＳ Ｐゴシック" pitchFamily="-108" charset="-128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9" charset="-52"/>
          <a:ea typeface="ＭＳ Ｐゴシック" pitchFamily="-108" charset="-128"/>
          <a:cs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b="1">
          <a:solidFill>
            <a:srgbClr val="33333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b="1">
          <a:solidFill>
            <a:srgbClr val="33333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b="1">
          <a:solidFill>
            <a:srgbClr val="33333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b="1">
          <a:solidFill>
            <a:srgbClr val="3333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ＭＳ Ｐゴシック" pitchFamily="-108" charset="-128"/>
          <a:cs typeface="ＭＳ Ｐゴシック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Calibri" pitchFamily="34" charset="0"/>
          <a:ea typeface="ＭＳ Ｐゴシック" pitchFamily="27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Calibri" pitchFamily="34" charset="0"/>
          <a:ea typeface="ＭＳ Ｐゴシック" pitchFamily="27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Calibri" pitchFamily="34" charset="0"/>
          <a:ea typeface="ＭＳ Ｐゴシック" pitchFamily="27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Calibri" pitchFamily="34" charset="0"/>
          <a:ea typeface="ＭＳ Ｐゴシック" pitchFamily="27" charset="-128"/>
          <a:cs typeface="ＭＳ Ｐゴシック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DSC_05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1"/>
            <a:ext cx="9144000" cy="60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1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563888" y="5987008"/>
            <a:ext cx="5322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Procesos que dejan huellas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652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1148837_10151816094489872_1753783679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635896" y="5830669"/>
            <a:ext cx="6440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Semana de la Juventud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44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buritc\Documents\CHEC FERIAS 2013\fotos viaje  ci\IMG_17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995936" y="567582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2800" b="1" i="1" dirty="0">
                <a:solidFill>
                  <a:srgbClr val="00782C"/>
                </a:solidFill>
                <a:ea typeface="ＭＳ Ｐゴシック" pitchFamily="-108" charset="-128"/>
                <a:cs typeface="Arial"/>
              </a:rPr>
              <a:t>Intercambio cultural afro </a:t>
            </a:r>
          </a:p>
          <a:p>
            <a:r>
              <a:rPr lang="es-CO" sz="2800" b="1" i="1" dirty="0">
                <a:solidFill>
                  <a:srgbClr val="00782C"/>
                </a:solidFill>
                <a:ea typeface="ＭＳ Ｐゴシック" pitchFamily="-108" charset="-128"/>
                <a:cs typeface="Arial"/>
              </a:rPr>
              <a:t>La  Dorada  - Quibdó 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0544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buritc\Documents\CHEC FERIAS 2013\fotos viaje  ci\IMG_166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635896" y="5671287"/>
            <a:ext cx="6192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b="1" i="1" dirty="0">
                <a:solidFill>
                  <a:srgbClr val="00782C"/>
                </a:solidFill>
                <a:ea typeface="ＭＳ Ｐゴシック" pitchFamily="-108" charset="-128"/>
                <a:cs typeface="Arial"/>
              </a:rPr>
              <a:t>Intercambio cultural afro </a:t>
            </a:r>
          </a:p>
          <a:p>
            <a:r>
              <a:rPr lang="es-CO" sz="3600" b="1" i="1" dirty="0">
                <a:solidFill>
                  <a:srgbClr val="00782C"/>
                </a:solidFill>
                <a:ea typeface="ＭＳ Ｐゴシック" pitchFamily="-108" charset="-128"/>
                <a:cs typeface="Arial"/>
              </a:rPr>
              <a:t>La  Dorada  - Quibdó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0544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Cburitc\Documents\CHEC FERIAS 2013\fotos viaje  ci\IMG_15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44" y="-44624"/>
            <a:ext cx="59492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Cburitc\Documents\CHEC FERIAS 2013\fotos viaje  ci\IMG_149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6" y="-20767"/>
            <a:ext cx="45759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515863" y="5657671"/>
            <a:ext cx="5620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b="1" i="1" dirty="0">
                <a:solidFill>
                  <a:srgbClr val="00782C"/>
                </a:solidFill>
                <a:ea typeface="ＭＳ Ｐゴシック" pitchFamily="-108" charset="-128"/>
                <a:cs typeface="Arial"/>
              </a:rPr>
              <a:t>Intercambio cultural afro </a:t>
            </a:r>
          </a:p>
          <a:p>
            <a:r>
              <a:rPr lang="es-CO" sz="3600" b="1" i="1" dirty="0">
                <a:solidFill>
                  <a:srgbClr val="00782C"/>
                </a:solidFill>
                <a:ea typeface="ＭＳ Ｐゴシック" pitchFamily="-108" charset="-128"/>
                <a:cs typeface="Arial"/>
              </a:rPr>
              <a:t>La  Dorada  - Quibdó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0544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559746_10151816068894872_1128756386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" y="202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5724128" y="5814322"/>
            <a:ext cx="3159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i="1" dirty="0">
                <a:solidFill>
                  <a:srgbClr val="00782C"/>
                </a:solidFill>
                <a:ea typeface="ＭＳ Ｐゴシック" pitchFamily="-108" charset="-128"/>
                <a:cs typeface="Arial"/>
              </a:rPr>
              <a:t>Ciclo paseos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11178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Cburitc\Documents\CHEC FERIAS 2013\fotos viaje  ci\pachi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635896" y="5623990"/>
            <a:ext cx="6440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Intercambio cultural afro </a:t>
            </a:r>
          </a:p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La  Dorada  - Quibdó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44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1150942_10151816069604872_1944166535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1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724128" y="5814322"/>
            <a:ext cx="3159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i="1" dirty="0">
                <a:solidFill>
                  <a:srgbClr val="00782C"/>
                </a:solidFill>
                <a:ea typeface="ＭＳ Ｐゴシック" pitchFamily="-108" charset="-128"/>
                <a:cs typeface="Arial"/>
              </a:rPr>
              <a:t>Ciclo paseos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10470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C:\Users\Cburitc\Pictures\fotos afro\Ciclo paseo agosto\IMG_05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3099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724128" y="5814322"/>
            <a:ext cx="3159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i="1" dirty="0">
                <a:solidFill>
                  <a:srgbClr val="00782C"/>
                </a:solidFill>
                <a:ea typeface="ＭＳ Ｐゴシック" pitchFamily="-108" charset="-128"/>
                <a:cs typeface="Arial"/>
              </a:rPr>
              <a:t>Ciclo paseos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8931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buritc\Pictures\fotos afro\Ciclo paseo agosto\Ciclo pase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" y="-27384"/>
            <a:ext cx="9121014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1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560192" y="5877272"/>
            <a:ext cx="2613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Ciclo paseos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4968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IMG_17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211959" y="5550840"/>
            <a:ext cx="46735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Semana de La Juventud</a:t>
            </a:r>
          </a:p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     Encuentro rural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660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uritc\Pictures\fotos afro\Ciclo paseo agosto\IMG_05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560192" y="5877272"/>
            <a:ext cx="26132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Ciclo paseos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8247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SAM_47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01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100452" y="5613047"/>
            <a:ext cx="6440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Ciclo </a:t>
            </a:r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paseos</a:t>
            </a:r>
          </a:p>
          <a:p>
            <a:r>
              <a:rPr lang="es-CO" sz="3600" b="1" i="1" dirty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 </a:t>
            </a:r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Pensando en el Rio Magdalena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buritc\Pictures\fotos afro\Comunidad afro  agosto 2013\Afro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419872" y="5657671"/>
            <a:ext cx="6440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recuperación memoria </a:t>
            </a:r>
          </a:p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cultural afro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111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10883_10151816068779872_37291512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6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788024" y="5657671"/>
            <a:ext cx="3672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Ciclo </a:t>
            </a:r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paseos</a:t>
            </a:r>
          </a:p>
          <a:p>
            <a:r>
              <a:rPr lang="es-CO" sz="3600" b="1" i="1" dirty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32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buritc\AppData\Local\Microsoft\Windows\Temporary Internet Files\Content.Outlook\XJIVHFE9\P13308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" y="5229225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3275857" y="5657671"/>
            <a:ext cx="5868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Acompañando actividades de la </a:t>
            </a:r>
            <a:r>
              <a:rPr lang="es-CO" sz="3600" b="1" i="1" dirty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t</a:t>
            </a:r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ercera edad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413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buritc\Pictures\fotos afro\Comunidad afro  agosto 2013\afro 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4601"/>
            <a:ext cx="9184324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419872" y="5657671"/>
            <a:ext cx="6440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recuperación memoria </a:t>
            </a:r>
          </a:p>
          <a:p>
            <a:r>
              <a:rPr lang="es-CO" sz="3600" b="1" i="1" dirty="0" smtClean="0">
                <a:solidFill>
                  <a:srgbClr val="00782C"/>
                </a:solidFill>
                <a:latin typeface="+mj-lt"/>
                <a:ea typeface="ＭＳ Ｐゴシック" pitchFamily="-108" charset="-128"/>
                <a:cs typeface="Arial"/>
              </a:rPr>
              <a:t>cultural afro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3413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Corporate">
      <a:dk1>
        <a:srgbClr val="000000"/>
      </a:dk1>
      <a:lt1>
        <a:srgbClr val="FFFFFF"/>
      </a:lt1>
      <a:dk2>
        <a:srgbClr val="606060"/>
      </a:dk2>
      <a:lt2>
        <a:srgbClr val="FFFFFF"/>
      </a:lt2>
      <a:accent1>
        <a:srgbClr val="F08510"/>
      </a:accent1>
      <a:accent2>
        <a:srgbClr val="FFC000"/>
      </a:accent2>
      <a:accent3>
        <a:srgbClr val="C62B0C"/>
      </a:accent3>
      <a:accent4>
        <a:srgbClr val="BFBFBF"/>
      </a:accent4>
      <a:accent5>
        <a:srgbClr val="7F7F7F"/>
      </a:accent5>
      <a:accent6>
        <a:srgbClr val="7A0000"/>
      </a:accent6>
      <a:hlink>
        <a:srgbClr val="C62B0C"/>
      </a:hlink>
      <a:folHlink>
        <a:srgbClr val="F0851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2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s-ES" sz="16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2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s-ES" sz="16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13238</TotalTime>
  <Words>88</Words>
  <Application>Microsoft Office PowerPoint</Application>
  <PresentationFormat>Presentación en pantalla (4:3)</PresentationFormat>
  <Paragraphs>36</Paragraphs>
  <Slides>17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>DP</Manager>
  <Company>CORPORATE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</dc:title>
  <dc:subject>IDENTIDAD</dc:subject>
  <dc:creator>DP</dc:creator>
  <cp:lastModifiedBy>CARLOS HERNAN BURITICA CLAVIJO</cp:lastModifiedBy>
  <cp:revision>1312</cp:revision>
  <dcterms:created xsi:type="dcterms:W3CDTF">2009-12-29T22:36:06Z</dcterms:created>
  <dcterms:modified xsi:type="dcterms:W3CDTF">2013-10-08T14:24:18Z</dcterms:modified>
</cp:coreProperties>
</file>